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9816104"/>
        <c:axId val="529817672"/>
        <c:axId val="0"/>
      </c:bar3DChart>
      <c:catAx>
        <c:axId val="529816104"/>
        <c:scaling>
          <c:orientation val="minMax"/>
        </c:scaling>
        <c:delete val="0"/>
        <c:axPos val="b"/>
        <c:numFmt formatCode="General" sourceLinked="1"/>
        <c:majorTickMark val="out"/>
        <c:minorTickMark val="none"/>
        <c:tickLblPos val="nextTo"/>
        <c:crossAx val="529817672"/>
        <c:crosses val="autoZero"/>
        <c:auto val="1"/>
        <c:lblAlgn val="ctr"/>
        <c:lblOffset val="100"/>
        <c:noMultiLvlLbl val="0"/>
      </c:catAx>
      <c:valAx>
        <c:axId val="529817672"/>
        <c:scaling>
          <c:orientation val="minMax"/>
        </c:scaling>
        <c:delete val="0"/>
        <c:axPos val="l"/>
        <c:majorGridlines/>
        <c:numFmt formatCode="General" sourceLinked="1"/>
        <c:majorTickMark val="out"/>
        <c:minorTickMark val="none"/>
        <c:tickLblPos val="nextTo"/>
        <c:crossAx val="5298161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bg1"/>
                </a:solidFill>
                <a:effectLst>
                  <a:outerShdw blurRad="38100" dist="38100" dir="2700000" algn="tl">
                    <a:srgbClr val="000000">
                      <a:alpha val="43137"/>
                    </a:srgbClr>
                  </a:outerShdw>
                </a:effectLst>
                <a:latin typeface="Arial Black" pitchFamily="34" charset="0"/>
              </a:rPr>
              <a:t>Title </a:t>
            </a:r>
            <a:r>
              <a:rPr lang="en-US" sz="8000" b="1" dirty="0">
                <a:solidFill>
                  <a:schemeClr val="bg1"/>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solidFill>
                  <a:schemeClr val="bg1"/>
                </a:solidFill>
              </a:rPr>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solidFill>
                  <a:schemeClr val="bg1"/>
                </a:solidFill>
              </a:rPr>
              <a:t>(replace this text with your own) </a:t>
            </a:r>
          </a:p>
          <a:p>
            <a:pPr algn="just" defTabSz="3760788">
              <a:defRPr/>
            </a:pPr>
            <a:endParaRPr lang="en-US" sz="2400" dirty="0">
              <a:solidFill>
                <a:schemeClr val="bg1"/>
              </a:solidFill>
            </a:endParaRPr>
          </a:p>
          <a:p>
            <a:pPr algn="just"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solidFill>
                  <a:schemeClr val="bg1"/>
                </a:solidFill>
              </a:rPr>
              <a:t>(replace this text with your own) </a:t>
            </a:r>
          </a:p>
          <a:p>
            <a:pPr algn="just" defTabSz="3760788">
              <a:defRPr/>
            </a:pPr>
            <a:endParaRPr lang="en-US" sz="2400" dirty="0">
              <a:solidFill>
                <a:schemeClr val="bg1"/>
              </a:solidFill>
            </a:endParaRPr>
          </a:p>
          <a:p>
            <a:pPr algn="just"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bg1"/>
                </a:solidFill>
              </a:rPr>
              <a:t>(replace this text with your own)  This section can be smaller than 24 </a:t>
            </a:r>
            <a:r>
              <a:rPr lang="en-US" sz="2400" dirty="0" smtClean="0">
                <a:solidFill>
                  <a:schemeClr val="bg1"/>
                </a:solidFill>
              </a:rPr>
              <a:t>point.</a:t>
            </a:r>
          </a:p>
          <a:p>
            <a:pPr marL="457200" indent="-457200" defTabSz="3760788">
              <a:defRPr/>
            </a:pPr>
            <a:endParaRPr lang="en-US" sz="2400" dirty="0" smtClean="0">
              <a:solidFill>
                <a:schemeClr val="bg1"/>
              </a:solidFill>
            </a:endParaRPr>
          </a:p>
          <a:p>
            <a:pPr marL="457200" indent="-457200" defTabSz="3760788">
              <a:defRPr/>
            </a:pPr>
            <a:endParaRPr lang="en-US" sz="2400" dirty="0" smtClean="0">
              <a:solidFill>
                <a:schemeClr val="bg1"/>
              </a:solidFill>
            </a:endParaRPr>
          </a:p>
          <a:p>
            <a:pPr marL="457200" indent="-457200" defTabSz="3760788">
              <a:defRPr/>
            </a:pPr>
            <a:r>
              <a:rPr lang="en-US" sz="2400" dirty="0" smtClean="0">
                <a:solidFill>
                  <a:schemeClr val="bg1"/>
                </a:solidFill>
              </a:rPr>
              <a:t>Use this section for listing sources /references. The text box is already set up with hanging indents (all lines after the first  in each reference are indented.)</a:t>
            </a:r>
            <a:endParaRPr lang="en-US" sz="2400" dirty="0">
              <a:solidFill>
                <a:schemeClr val="bg1"/>
              </a:solidFill>
            </a:endParaRPr>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lgn="just">
              <a:defRPr/>
            </a:pPr>
            <a:endParaRPr lang="en-US" sz="2400" dirty="0">
              <a:solidFill>
                <a:schemeClr val="bg1"/>
              </a:solidFill>
            </a:endParaRPr>
          </a:p>
          <a:p>
            <a:pPr algn="just">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solidFill>
                <a:schemeClr val="bg1"/>
              </a:solidFill>
            </a:endParaRPr>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solidFill>
                  <a:schemeClr val="bg1"/>
                </a:solidFill>
              </a:rPr>
              <a:t>(replace this text with your own) </a:t>
            </a:r>
          </a:p>
          <a:p>
            <a:pPr algn="just" defTabSz="3760788">
              <a:defRPr/>
            </a:pPr>
            <a:endParaRPr lang="en-US" sz="2400" dirty="0">
              <a:solidFill>
                <a:schemeClr val="bg1"/>
              </a:solidFill>
            </a:endParaRPr>
          </a:p>
          <a:p>
            <a:pPr algn="just"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r>
              <a:rPr lang="en-US" sz="2400" dirty="0">
                <a:solidFill>
                  <a:schemeClr val="bg1"/>
                </a:solidFill>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solidFill>
                  <a:schemeClr val="bg1"/>
                </a:solidFill>
              </a:rPr>
              <a:t>TIP: Putting Boxes around your text sections</a:t>
            </a:r>
          </a:p>
          <a:p>
            <a:pPr>
              <a:defRPr/>
            </a:pPr>
            <a:r>
              <a:rPr lang="en-US" sz="2000" dirty="0">
                <a:solidFill>
                  <a:schemeClr val="bg1"/>
                </a:solidFill>
              </a:rPr>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840" y="1227041"/>
            <a:ext cx="2047875" cy="23241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89800" y="1217382"/>
            <a:ext cx="2595563" cy="23028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00C152-82DC-4BEA-86DF-04FC2980F81C}"/>
</file>

<file path=customXml/itemProps2.xml><?xml version="1.0" encoding="utf-8"?>
<ds:datastoreItem xmlns:ds="http://schemas.openxmlformats.org/officeDocument/2006/customXml" ds:itemID="{8949B48D-8543-4415-92EA-9390FF51241F}"/>
</file>

<file path=customXml/itemProps3.xml><?xml version="1.0" encoding="utf-8"?>
<ds:datastoreItem xmlns:ds="http://schemas.openxmlformats.org/officeDocument/2006/customXml" ds:itemID="{DB73E826-FCEB-4CAD-AA97-C7A6FBAEED39}"/>
</file>

<file path=docProps/app.xml><?xml version="1.0" encoding="utf-8"?>
<Properties xmlns="http://schemas.openxmlformats.org/officeDocument/2006/extended-properties" xmlns:vt="http://schemas.openxmlformats.org/officeDocument/2006/docPropsVTypes">
  <Template/>
  <TotalTime>1441</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183</cp:revision>
  <dcterms:created xsi:type="dcterms:W3CDTF">2005-03-16T15:57:41Z</dcterms:created>
  <dcterms:modified xsi:type="dcterms:W3CDTF">2017-03-06T21:52:21Z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